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</a:t>
            </a:r>
            <a:r>
              <a:rPr lang="ru-RU" sz="4100"/>
              <a:t>сброса(то </a:t>
            </a:r>
            <a:r>
              <a:rPr lang="ru-RU" sz="410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триггер 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</TotalTime>
  <Words>1266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543</cp:revision>
  <dcterms:created xsi:type="dcterms:W3CDTF">2021-07-07T09:10:54Z</dcterms:created>
  <dcterms:modified xsi:type="dcterms:W3CDTF">2023-09-28T15:05:10Z</dcterms:modified>
</cp:coreProperties>
</file>